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Ex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aYJJLfv7FiqsxvnPDjVTyy0ZX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-bold.fntdata"/><Relationship Id="rId11" Type="http://schemas.openxmlformats.org/officeDocument/2006/relationships/slide" Target="slides/slide7.xml"/><Relationship Id="rId22" Type="http://schemas.openxmlformats.org/officeDocument/2006/relationships/font" Target="fonts/Exo-boldItalic.fntdata"/><Relationship Id="rId10" Type="http://schemas.openxmlformats.org/officeDocument/2006/relationships/slide" Target="slides/slide6.xml"/><Relationship Id="rId21" Type="http://schemas.openxmlformats.org/officeDocument/2006/relationships/font" Target="fonts/Ex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Ex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0dd7a853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g870dd7a853_0_2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70dd7a853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870dd7a853_0_2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70dd7a853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870dd7a853_0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03c3c916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703c3c916e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70dd7a853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870dd7a853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01ee990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701ee990d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01ee990d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701ee990d9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70dd7a85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870dd7a853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73a9fe8b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773a9fe8be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1ee990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701ee990d9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3c3c91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703c3c916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70dd7a8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870dd7a85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6.jpg"/><Relationship Id="rId5" Type="http://schemas.openxmlformats.org/officeDocument/2006/relationships/image" Target="../media/image21.png"/><Relationship Id="rId6" Type="http://schemas.openxmlformats.org/officeDocument/2006/relationships/hyperlink" Target="https://deltareality.com/portfolio/vaillant-ar-facility-tour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20.jpg"/><Relationship Id="rId5" Type="http://schemas.openxmlformats.org/officeDocument/2006/relationships/image" Target="../media/image9.png"/><Relationship Id="rId6" Type="http://schemas.openxmlformats.org/officeDocument/2006/relationships/hyperlink" Target="https://deltareality.com/portfolio/mobile-tower-vr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8.png"/><Relationship Id="rId5" Type="http://schemas.openxmlformats.org/officeDocument/2006/relationships/hyperlink" Target="https://youtu.be/0tUKIHvYjMU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10" Type="http://schemas.openxmlformats.org/officeDocument/2006/relationships/image" Target="../media/image19.png"/><Relationship Id="rId9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hyperlink" Target="https://deltareality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418900" y="3901950"/>
            <a:ext cx="54981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COMPANY OVERVIEW</a:t>
            </a:r>
            <a:endParaRPr sz="25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870dd7a853_0_2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870dd7a853_0_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50000"/>
              </a:srgbClr>
            </a:outerShdw>
          </a:effectLst>
        </p:spPr>
      </p:pic>
      <p:pic>
        <p:nvPicPr>
          <p:cNvPr id="186" name="Google Shape;186;g870dd7a853_0_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376" y="59126"/>
            <a:ext cx="1226772" cy="12267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50000"/>
              </a:srgbClr>
            </a:outerShdw>
          </a:effectLst>
        </p:spPr>
      </p:pic>
      <p:sp>
        <p:nvSpPr>
          <p:cNvPr id="187" name="Google Shape;187;g870dd7a853_0_281"/>
          <p:cNvSpPr txBox="1"/>
          <p:nvPr/>
        </p:nvSpPr>
        <p:spPr>
          <a:xfrm>
            <a:off x="1647125" y="472950"/>
            <a:ext cx="4197600" cy="12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6"/>
              </a:rPr>
              <a:t>PROJECT LINK</a:t>
            </a:r>
            <a:endParaRPr sz="2500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870dd7a853_0_2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870dd7a853_0_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870dd7a853_0_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600" y="273600"/>
            <a:ext cx="7048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870dd7a853_0_266"/>
          <p:cNvSpPr txBox="1"/>
          <p:nvPr/>
        </p:nvSpPr>
        <p:spPr>
          <a:xfrm>
            <a:off x="1676700" y="369500"/>
            <a:ext cx="4197600" cy="12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6"/>
              </a:rPr>
              <a:t>PROJECT LINK</a:t>
            </a:r>
            <a:endParaRPr sz="2500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870dd7a853_0_2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870dd7a853_0_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90"/>
            <a:ext cx="12192002" cy="68552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870dd7a853_0_291"/>
          <p:cNvSpPr txBox="1"/>
          <p:nvPr/>
        </p:nvSpPr>
        <p:spPr>
          <a:xfrm>
            <a:off x="7211100" y="5675600"/>
            <a:ext cx="4980900" cy="1847400"/>
          </a:xfrm>
          <a:prstGeom prst="rect">
            <a:avLst/>
          </a:prstGeom>
          <a:noFill/>
          <a:ln>
            <a:noFill/>
          </a:ln>
          <a:effectLst>
            <a:outerShdw blurRad="1085850" rotWithShape="0" algn="bl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PICK BY VISION SOLUTION (WIP) </a:t>
            </a:r>
            <a:endParaRPr sz="23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5"/>
              </a:rPr>
              <a:t>VIDEO LINK</a:t>
            </a:r>
            <a:endParaRPr sz="23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703c3c916e_0_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703c3c916e_0_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</a:t>
            </a:r>
            <a:endParaRPr/>
          </a:p>
        </p:txBody>
      </p:sp>
      <p:sp>
        <p:nvSpPr>
          <p:cNvPr id="209" name="Google Shape;209;g703c3c916e_0_23"/>
          <p:cNvSpPr/>
          <p:nvPr/>
        </p:nvSpPr>
        <p:spPr>
          <a:xfrm>
            <a:off x="0" y="673100"/>
            <a:ext cx="6681788" cy="824476"/>
          </a:xfrm>
          <a:custGeom>
            <a:rect b="b" l="l" r="r" t="t"/>
            <a:pathLst>
              <a:path extrusionOk="0" h="824476" w="4648200">
                <a:moveTo>
                  <a:pt x="0" y="12700"/>
                </a:moveTo>
                <a:lnTo>
                  <a:pt x="4102100" y="0"/>
                </a:lnTo>
                <a:lnTo>
                  <a:pt x="4648200" y="824476"/>
                </a:lnTo>
                <a:lnTo>
                  <a:pt x="0" y="824476"/>
                </a:lnTo>
                <a:lnTo>
                  <a:pt x="0" y="12700"/>
                </a:lnTo>
                <a:close/>
              </a:path>
            </a:pathLst>
          </a:custGeom>
          <a:solidFill>
            <a:srgbClr val="74C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703c3c916e_0_23"/>
          <p:cNvSpPr txBox="1"/>
          <p:nvPr/>
        </p:nvSpPr>
        <p:spPr>
          <a:xfrm>
            <a:off x="459675" y="731338"/>
            <a:ext cx="8257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Some of our clients</a:t>
            </a:r>
            <a:endParaRPr b="0" i="0" sz="40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11" name="Google Shape;211;g703c3c916e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2075" y="2668025"/>
            <a:ext cx="7048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703c3c916e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1563" y="4455913"/>
            <a:ext cx="16668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703c3c916e_0_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2488" y="2901375"/>
            <a:ext cx="16859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703c3c916e_0_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2325" y="4513063"/>
            <a:ext cx="118110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703c3c916e_0_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03763" y="2849000"/>
            <a:ext cx="16859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703c3c916e_0_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40525" y="2901363"/>
            <a:ext cx="15811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703c3c916e_0_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37300" y="4265896"/>
            <a:ext cx="2021000" cy="10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870dd7a853_5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870dd7a853_5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</a:t>
            </a:r>
            <a:endParaRPr/>
          </a:p>
        </p:txBody>
      </p:sp>
      <p:sp>
        <p:nvSpPr>
          <p:cNvPr id="224" name="Google Shape;224;g870dd7a853_5_0"/>
          <p:cNvSpPr/>
          <p:nvPr/>
        </p:nvSpPr>
        <p:spPr>
          <a:xfrm>
            <a:off x="0" y="673100"/>
            <a:ext cx="4671441" cy="824476"/>
          </a:xfrm>
          <a:custGeom>
            <a:rect b="b" l="l" r="r" t="t"/>
            <a:pathLst>
              <a:path extrusionOk="0" h="824476" w="4648200">
                <a:moveTo>
                  <a:pt x="0" y="12700"/>
                </a:moveTo>
                <a:lnTo>
                  <a:pt x="4102100" y="0"/>
                </a:lnTo>
                <a:lnTo>
                  <a:pt x="4648200" y="824476"/>
                </a:lnTo>
                <a:lnTo>
                  <a:pt x="0" y="824476"/>
                </a:lnTo>
                <a:lnTo>
                  <a:pt x="0" y="12700"/>
                </a:lnTo>
                <a:close/>
              </a:path>
            </a:pathLst>
          </a:custGeom>
          <a:solidFill>
            <a:srgbClr val="74C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870dd7a853_5_0"/>
          <p:cNvSpPr txBox="1"/>
          <p:nvPr/>
        </p:nvSpPr>
        <p:spPr>
          <a:xfrm>
            <a:off x="459675" y="731350"/>
            <a:ext cx="350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Thank You</a:t>
            </a:r>
            <a:endParaRPr b="0" i="0" sz="40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6" name="Google Shape;226;g870dd7a853_5_0"/>
          <p:cNvSpPr txBox="1"/>
          <p:nvPr/>
        </p:nvSpPr>
        <p:spPr>
          <a:xfrm>
            <a:off x="2364825" y="2438725"/>
            <a:ext cx="7493700" cy="3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CONTACT INFORMATION</a:t>
            </a:r>
            <a:endParaRPr sz="2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latin typeface="Exo"/>
                <a:ea typeface="Exo"/>
                <a:cs typeface="Exo"/>
                <a:sym typeface="Exo"/>
                <a:hlinkClick r:id="rId4"/>
              </a:rPr>
              <a:t>https://deltareality.com/</a:t>
            </a:r>
            <a:endParaRPr sz="29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JAKE@DELTAREALTY.COM</a:t>
            </a:r>
            <a:endParaRPr sz="2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0" y="673100"/>
            <a:ext cx="4648200" cy="824476"/>
          </a:xfrm>
          <a:custGeom>
            <a:rect b="b" l="l" r="r" t="t"/>
            <a:pathLst>
              <a:path extrusionOk="0" h="824476" w="4648200">
                <a:moveTo>
                  <a:pt x="0" y="12700"/>
                </a:moveTo>
                <a:lnTo>
                  <a:pt x="4102100" y="0"/>
                </a:lnTo>
                <a:lnTo>
                  <a:pt x="4648200" y="824476"/>
                </a:lnTo>
                <a:lnTo>
                  <a:pt x="0" y="824476"/>
                </a:lnTo>
                <a:lnTo>
                  <a:pt x="0" y="12700"/>
                </a:lnTo>
                <a:close/>
              </a:path>
            </a:pathLst>
          </a:custGeom>
          <a:solidFill>
            <a:srgbClr val="74C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435100" y="2311400"/>
            <a:ext cx="96520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Founded in 2011. Delta Reality (formerly DivIT)  is a company specialized in extended realites such as VR, AR and MR. </a:t>
            </a:r>
            <a:endParaRPr b="0" i="0" sz="2400" u="none" cap="none" strike="noStrike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The company consist of 25 people and offers range of services such as software &amp; game development, 3D art &amp; animation, R&amp;D and production management.  </a:t>
            </a:r>
            <a:endParaRPr b="0" i="0" sz="2400" u="none" cap="none" strike="noStrike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435100" y="769867"/>
            <a:ext cx="25527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About us</a:t>
            </a:r>
            <a:endParaRPr b="0" i="0" sz="40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701ee990d9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701ee990d9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</a:t>
            </a:r>
            <a:endParaRPr/>
          </a:p>
        </p:txBody>
      </p:sp>
      <p:sp>
        <p:nvSpPr>
          <p:cNvPr id="101" name="Google Shape;101;g701ee990d9_0_0"/>
          <p:cNvSpPr/>
          <p:nvPr/>
        </p:nvSpPr>
        <p:spPr>
          <a:xfrm>
            <a:off x="0" y="673100"/>
            <a:ext cx="6588824" cy="824476"/>
          </a:xfrm>
          <a:custGeom>
            <a:rect b="b" l="l" r="r" t="t"/>
            <a:pathLst>
              <a:path extrusionOk="0" h="824476" w="4648200">
                <a:moveTo>
                  <a:pt x="0" y="12700"/>
                </a:moveTo>
                <a:lnTo>
                  <a:pt x="4102100" y="0"/>
                </a:lnTo>
                <a:lnTo>
                  <a:pt x="4648200" y="824476"/>
                </a:lnTo>
                <a:lnTo>
                  <a:pt x="0" y="824476"/>
                </a:lnTo>
                <a:lnTo>
                  <a:pt x="0" y="12700"/>
                </a:lnTo>
                <a:close/>
              </a:path>
            </a:pathLst>
          </a:custGeom>
          <a:solidFill>
            <a:srgbClr val="74C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701ee990d9_0_0"/>
          <p:cNvSpPr txBox="1"/>
          <p:nvPr/>
        </p:nvSpPr>
        <p:spPr>
          <a:xfrm>
            <a:off x="1091350" y="731338"/>
            <a:ext cx="4557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Company profile</a:t>
            </a:r>
            <a:endParaRPr b="0" i="0" sz="40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701ee990d9_0_0"/>
          <p:cNvSpPr/>
          <p:nvPr/>
        </p:nvSpPr>
        <p:spPr>
          <a:xfrm>
            <a:off x="838200" y="2455150"/>
            <a:ext cx="2552700" cy="2552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701ee990d9_0_0"/>
          <p:cNvSpPr/>
          <p:nvPr/>
        </p:nvSpPr>
        <p:spPr>
          <a:xfrm>
            <a:off x="4648200" y="2455150"/>
            <a:ext cx="2552700" cy="2552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701ee990d9_0_0"/>
          <p:cNvSpPr/>
          <p:nvPr/>
        </p:nvSpPr>
        <p:spPr>
          <a:xfrm>
            <a:off x="8801100" y="2455150"/>
            <a:ext cx="2552700" cy="2552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701ee990d9_0_0"/>
          <p:cNvSpPr txBox="1"/>
          <p:nvPr/>
        </p:nvSpPr>
        <p:spPr>
          <a:xfrm>
            <a:off x="940200" y="3001000"/>
            <a:ext cx="2348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100+</a:t>
            </a:r>
            <a:b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</a:b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delivered projects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07" name="Google Shape;107;g701ee990d9_0_0"/>
          <p:cNvSpPr txBox="1"/>
          <p:nvPr/>
        </p:nvSpPr>
        <p:spPr>
          <a:xfrm>
            <a:off x="4750200" y="3001000"/>
            <a:ext cx="2348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63</a:t>
            </a:r>
            <a:endParaRPr b="0" i="0" sz="60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satisfied clients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08" name="Google Shape;108;g701ee990d9_0_0"/>
          <p:cNvSpPr txBox="1"/>
          <p:nvPr/>
        </p:nvSpPr>
        <p:spPr>
          <a:xfrm>
            <a:off x="8903100" y="3001000"/>
            <a:ext cx="2348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8</a:t>
            </a:r>
            <a:b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</a:b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awards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701ee990d9_0_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701ee990d9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</a:t>
            </a:r>
            <a:endParaRPr/>
          </a:p>
        </p:txBody>
      </p:sp>
      <p:sp>
        <p:nvSpPr>
          <p:cNvPr id="115" name="Google Shape;115;g701ee990d9_0_14"/>
          <p:cNvSpPr/>
          <p:nvPr/>
        </p:nvSpPr>
        <p:spPr>
          <a:xfrm>
            <a:off x="0" y="673100"/>
            <a:ext cx="6356414" cy="824476"/>
          </a:xfrm>
          <a:custGeom>
            <a:rect b="b" l="l" r="r" t="t"/>
            <a:pathLst>
              <a:path extrusionOk="0" h="824476" w="4648200">
                <a:moveTo>
                  <a:pt x="0" y="12700"/>
                </a:moveTo>
                <a:lnTo>
                  <a:pt x="4102100" y="0"/>
                </a:lnTo>
                <a:lnTo>
                  <a:pt x="4648200" y="824476"/>
                </a:lnTo>
                <a:lnTo>
                  <a:pt x="0" y="824476"/>
                </a:lnTo>
                <a:lnTo>
                  <a:pt x="0" y="12700"/>
                </a:lnTo>
                <a:close/>
              </a:path>
            </a:pathLst>
          </a:custGeom>
          <a:solidFill>
            <a:srgbClr val="74C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701ee990d9_0_14"/>
          <p:cNvSpPr txBox="1"/>
          <p:nvPr/>
        </p:nvSpPr>
        <p:spPr>
          <a:xfrm>
            <a:off x="351763" y="731338"/>
            <a:ext cx="565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Company structure</a:t>
            </a:r>
            <a:endParaRPr b="0" i="0" sz="40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7" name="Google Shape;117;g701ee990d9_0_14"/>
          <p:cNvSpPr/>
          <p:nvPr/>
        </p:nvSpPr>
        <p:spPr>
          <a:xfrm>
            <a:off x="838200" y="2455150"/>
            <a:ext cx="2552700" cy="2552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701ee990d9_0_14"/>
          <p:cNvSpPr/>
          <p:nvPr/>
        </p:nvSpPr>
        <p:spPr>
          <a:xfrm>
            <a:off x="4648200" y="2455150"/>
            <a:ext cx="2552700" cy="2552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701ee990d9_0_14"/>
          <p:cNvSpPr/>
          <p:nvPr/>
        </p:nvSpPr>
        <p:spPr>
          <a:xfrm>
            <a:off x="8801100" y="2455150"/>
            <a:ext cx="2552700" cy="2552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701ee990d9_0_14"/>
          <p:cNvSpPr txBox="1"/>
          <p:nvPr/>
        </p:nvSpPr>
        <p:spPr>
          <a:xfrm>
            <a:off x="940200" y="3001000"/>
            <a:ext cx="2348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8</a:t>
            </a:r>
            <a:b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</a:b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3D artists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1" name="Google Shape;121;g701ee990d9_0_14"/>
          <p:cNvSpPr txBox="1"/>
          <p:nvPr/>
        </p:nvSpPr>
        <p:spPr>
          <a:xfrm>
            <a:off x="4750200" y="3001000"/>
            <a:ext cx="2348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12</a:t>
            </a:r>
            <a:endParaRPr b="0" i="0" sz="60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software engineers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2" name="Google Shape;122;g701ee990d9_0_14"/>
          <p:cNvSpPr txBox="1"/>
          <p:nvPr/>
        </p:nvSpPr>
        <p:spPr>
          <a:xfrm>
            <a:off x="8903100" y="3001000"/>
            <a:ext cx="23487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5</a:t>
            </a:r>
            <a:b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</a:b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management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870dd7a853_0_1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870dd7a853_0_17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</a:t>
            </a:r>
            <a:endParaRPr/>
          </a:p>
        </p:txBody>
      </p:sp>
      <p:sp>
        <p:nvSpPr>
          <p:cNvPr id="129" name="Google Shape;129;g870dd7a853_0_176"/>
          <p:cNvSpPr/>
          <p:nvPr/>
        </p:nvSpPr>
        <p:spPr>
          <a:xfrm>
            <a:off x="0" y="673100"/>
            <a:ext cx="5147882" cy="824476"/>
          </a:xfrm>
          <a:custGeom>
            <a:rect b="b" l="l" r="r" t="t"/>
            <a:pathLst>
              <a:path extrusionOk="0" h="824476" w="4648200">
                <a:moveTo>
                  <a:pt x="0" y="12700"/>
                </a:moveTo>
                <a:lnTo>
                  <a:pt x="4102100" y="0"/>
                </a:lnTo>
                <a:lnTo>
                  <a:pt x="4648200" y="824476"/>
                </a:lnTo>
                <a:lnTo>
                  <a:pt x="0" y="824476"/>
                </a:lnTo>
                <a:lnTo>
                  <a:pt x="0" y="12700"/>
                </a:lnTo>
                <a:close/>
              </a:path>
            </a:pathLst>
          </a:custGeom>
          <a:solidFill>
            <a:srgbClr val="74C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870dd7a853_0_176"/>
          <p:cNvSpPr txBox="1"/>
          <p:nvPr/>
        </p:nvSpPr>
        <p:spPr>
          <a:xfrm>
            <a:off x="732527" y="731325"/>
            <a:ext cx="3642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WE CREATE </a:t>
            </a:r>
            <a:endParaRPr i="0" sz="40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1" name="Google Shape;131;g870dd7a853_0_176"/>
          <p:cNvSpPr txBox="1"/>
          <p:nvPr/>
        </p:nvSpPr>
        <p:spPr>
          <a:xfrm>
            <a:off x="1545138" y="4286275"/>
            <a:ext cx="29559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AUGMENTED REALITY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2" name="Google Shape;132;g870dd7a853_0_176"/>
          <p:cNvSpPr txBox="1"/>
          <p:nvPr/>
        </p:nvSpPr>
        <p:spPr>
          <a:xfrm>
            <a:off x="4618050" y="4286275"/>
            <a:ext cx="29559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VIRTUAL REALITY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3" name="Google Shape;133;g870dd7a853_0_176"/>
          <p:cNvSpPr txBox="1"/>
          <p:nvPr/>
        </p:nvSpPr>
        <p:spPr>
          <a:xfrm>
            <a:off x="7690963" y="4286275"/>
            <a:ext cx="29559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MIXED REALITY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34" name="Google Shape;134;g870dd7a853_0_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7888" y="2701175"/>
            <a:ext cx="1485251" cy="148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870dd7a853_0_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087" y="2660750"/>
            <a:ext cx="1485251" cy="148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870dd7a853_0_1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8250" y="2660750"/>
            <a:ext cx="1485251" cy="148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773a9fe8be_0_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773a9fe8be_0_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</a:t>
            </a:r>
            <a:endParaRPr/>
          </a:p>
        </p:txBody>
      </p:sp>
      <p:sp>
        <p:nvSpPr>
          <p:cNvPr id="143" name="Google Shape;143;g773a9fe8be_0_28"/>
          <p:cNvSpPr/>
          <p:nvPr/>
        </p:nvSpPr>
        <p:spPr>
          <a:xfrm>
            <a:off x="0" y="673100"/>
            <a:ext cx="5182743" cy="824476"/>
          </a:xfrm>
          <a:custGeom>
            <a:rect b="b" l="l" r="r" t="t"/>
            <a:pathLst>
              <a:path extrusionOk="0" h="824476" w="4648200">
                <a:moveTo>
                  <a:pt x="0" y="12700"/>
                </a:moveTo>
                <a:lnTo>
                  <a:pt x="4102100" y="0"/>
                </a:lnTo>
                <a:lnTo>
                  <a:pt x="4648200" y="824476"/>
                </a:lnTo>
                <a:lnTo>
                  <a:pt x="0" y="824476"/>
                </a:lnTo>
                <a:lnTo>
                  <a:pt x="0" y="12700"/>
                </a:lnTo>
                <a:close/>
              </a:path>
            </a:pathLst>
          </a:custGeom>
          <a:solidFill>
            <a:srgbClr val="74C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773a9fe8be_0_28"/>
          <p:cNvSpPr txBox="1"/>
          <p:nvPr/>
        </p:nvSpPr>
        <p:spPr>
          <a:xfrm>
            <a:off x="683125" y="731338"/>
            <a:ext cx="466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Our services</a:t>
            </a:r>
            <a:endParaRPr b="0" i="0" sz="40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5" name="Google Shape;145;g773a9fe8be_0_28"/>
          <p:cNvSpPr txBox="1"/>
          <p:nvPr/>
        </p:nvSpPr>
        <p:spPr>
          <a:xfrm>
            <a:off x="1314750" y="1787475"/>
            <a:ext cx="4346100" cy="30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VR development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AR development</a:t>
            </a:r>
            <a:endParaRPr sz="24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AI development</a:t>
            </a:r>
            <a:endParaRPr sz="24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Computer vision development</a:t>
            </a:r>
            <a:endParaRPr sz="24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Game development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experience design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mobile app development</a:t>
            </a:r>
            <a:endParaRPr sz="24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6" name="Google Shape;146;g773a9fe8be_0_28"/>
          <p:cNvSpPr txBox="1"/>
          <p:nvPr/>
        </p:nvSpPr>
        <p:spPr>
          <a:xfrm>
            <a:off x="6444150" y="1773625"/>
            <a:ext cx="41976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3D art design</a:t>
            </a:r>
            <a:endParaRPr sz="24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UX/UI design</a:t>
            </a:r>
            <a:endParaRPr sz="24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sound design</a:t>
            </a:r>
            <a:endParaRPr sz="24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video editing</a:t>
            </a:r>
            <a:endParaRPr sz="24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rigging</a:t>
            </a:r>
            <a:endParaRPr sz="24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animation</a:t>
            </a:r>
            <a:endParaRPr sz="24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"/>
              <a:buChar char="●"/>
            </a:pPr>
            <a:r>
              <a:rPr lang="en-US"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production management</a:t>
            </a:r>
            <a:endParaRPr sz="24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701ee990d9_0_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701ee990d9_0_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</a:t>
            </a:r>
            <a:endParaRPr/>
          </a:p>
        </p:txBody>
      </p:sp>
      <p:sp>
        <p:nvSpPr>
          <p:cNvPr id="153" name="Google Shape;153;g701ee990d9_0_27"/>
          <p:cNvSpPr/>
          <p:nvPr/>
        </p:nvSpPr>
        <p:spPr>
          <a:xfrm>
            <a:off x="0" y="673100"/>
            <a:ext cx="6356414" cy="824476"/>
          </a:xfrm>
          <a:custGeom>
            <a:rect b="b" l="l" r="r" t="t"/>
            <a:pathLst>
              <a:path extrusionOk="0" h="824476" w="4648200">
                <a:moveTo>
                  <a:pt x="0" y="12700"/>
                </a:moveTo>
                <a:lnTo>
                  <a:pt x="4102100" y="0"/>
                </a:lnTo>
                <a:lnTo>
                  <a:pt x="4648200" y="824476"/>
                </a:lnTo>
                <a:lnTo>
                  <a:pt x="0" y="824476"/>
                </a:lnTo>
                <a:lnTo>
                  <a:pt x="0" y="12700"/>
                </a:lnTo>
                <a:close/>
              </a:path>
            </a:pathLst>
          </a:custGeom>
          <a:solidFill>
            <a:srgbClr val="74C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701ee990d9_0_27"/>
          <p:cNvSpPr txBox="1"/>
          <p:nvPr/>
        </p:nvSpPr>
        <p:spPr>
          <a:xfrm>
            <a:off x="683125" y="731338"/>
            <a:ext cx="466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3D art specialities</a:t>
            </a:r>
            <a:endParaRPr b="0" i="0" sz="40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5" name="Google Shape;155;g701ee990d9_0_27"/>
          <p:cNvSpPr txBox="1"/>
          <p:nvPr/>
        </p:nvSpPr>
        <p:spPr>
          <a:xfrm>
            <a:off x="1314750" y="1787475"/>
            <a:ext cx="4110300" cy="4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low poly modeling 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high poly modeling 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sculpting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texturing 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character modeling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rigging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animation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hard surface modeling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6" name="Google Shape;156;g701ee990d9_0_27"/>
          <p:cNvSpPr txBox="1"/>
          <p:nvPr/>
        </p:nvSpPr>
        <p:spPr>
          <a:xfrm>
            <a:off x="5811300" y="1787475"/>
            <a:ext cx="8709600" cy="4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models for real time (game engines) 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models for renders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models for 3d print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compositing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environment art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photogrammetry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retopology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703c3c916e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703c3c916e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</a:t>
            </a:r>
            <a:endParaRPr/>
          </a:p>
        </p:txBody>
      </p:sp>
      <p:sp>
        <p:nvSpPr>
          <p:cNvPr id="163" name="Google Shape;163;g703c3c916e_0_0"/>
          <p:cNvSpPr/>
          <p:nvPr/>
        </p:nvSpPr>
        <p:spPr>
          <a:xfrm>
            <a:off x="0" y="673100"/>
            <a:ext cx="9889045" cy="824476"/>
          </a:xfrm>
          <a:custGeom>
            <a:rect b="b" l="l" r="r" t="t"/>
            <a:pathLst>
              <a:path extrusionOk="0" h="824476" w="4648200">
                <a:moveTo>
                  <a:pt x="0" y="12700"/>
                </a:moveTo>
                <a:lnTo>
                  <a:pt x="4102100" y="0"/>
                </a:lnTo>
                <a:lnTo>
                  <a:pt x="4648200" y="824476"/>
                </a:lnTo>
                <a:lnTo>
                  <a:pt x="0" y="824476"/>
                </a:lnTo>
                <a:lnTo>
                  <a:pt x="0" y="12700"/>
                </a:lnTo>
                <a:close/>
              </a:path>
            </a:pathLst>
          </a:custGeom>
          <a:solidFill>
            <a:srgbClr val="74C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703c3c916e_0_0"/>
          <p:cNvSpPr txBox="1"/>
          <p:nvPr/>
        </p:nvSpPr>
        <p:spPr>
          <a:xfrm>
            <a:off x="476875" y="731338"/>
            <a:ext cx="8257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Software engineer specialities</a:t>
            </a:r>
            <a:endParaRPr b="0" i="0" sz="40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5" name="Google Shape;165;g703c3c916e_0_0"/>
          <p:cNvSpPr txBox="1"/>
          <p:nvPr/>
        </p:nvSpPr>
        <p:spPr>
          <a:xfrm>
            <a:off x="971025" y="1937375"/>
            <a:ext cx="8709600" cy="31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physics development</a:t>
            </a:r>
            <a:endParaRPr b="1" i="0" sz="2400" u="none" cap="none" strike="noStrike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"/>
              <a:buChar char="●"/>
            </a:pPr>
            <a:r>
              <a:rPr b="1" i="0" lang="en-US" sz="2400" u="none" cap="none" strike="noStrik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VR &amp; AR development</a:t>
            </a:r>
            <a:endParaRPr b="1" i="0" sz="2400" u="none" cap="none" strike="noStrike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game development</a:t>
            </a:r>
            <a:endParaRPr b="1" i="0" sz="2400" u="none" cap="none" strike="noStrike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computer vision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face tracking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machine learning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mobile app development</a:t>
            </a:r>
            <a:endParaRPr b="1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xo"/>
              <a:buChar char="●"/>
            </a:pPr>
            <a:r>
              <a:rPr b="0" i="0" lang="en-US" sz="2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R&amp;D</a:t>
            </a:r>
            <a:endParaRPr b="0" i="0" sz="2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870dd7a853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870dd7a853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</a:t>
            </a:r>
            <a:endParaRPr/>
          </a:p>
        </p:txBody>
      </p:sp>
      <p:sp>
        <p:nvSpPr>
          <p:cNvPr id="172" name="Google Shape;172;g870dd7a853_0_0"/>
          <p:cNvSpPr/>
          <p:nvPr/>
        </p:nvSpPr>
        <p:spPr>
          <a:xfrm>
            <a:off x="0" y="673100"/>
            <a:ext cx="6670167" cy="824476"/>
          </a:xfrm>
          <a:custGeom>
            <a:rect b="b" l="l" r="r" t="t"/>
            <a:pathLst>
              <a:path extrusionOk="0" h="824476" w="4648200">
                <a:moveTo>
                  <a:pt x="0" y="12700"/>
                </a:moveTo>
                <a:lnTo>
                  <a:pt x="4102100" y="0"/>
                </a:lnTo>
                <a:lnTo>
                  <a:pt x="4648200" y="824476"/>
                </a:lnTo>
                <a:lnTo>
                  <a:pt x="0" y="824476"/>
                </a:lnTo>
                <a:lnTo>
                  <a:pt x="0" y="12700"/>
                </a:lnTo>
                <a:close/>
              </a:path>
            </a:pathLst>
          </a:custGeom>
          <a:solidFill>
            <a:srgbClr val="74C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870dd7a853_0_0"/>
          <p:cNvSpPr txBox="1"/>
          <p:nvPr/>
        </p:nvSpPr>
        <p:spPr>
          <a:xfrm>
            <a:off x="650313" y="731325"/>
            <a:ext cx="488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WE WORK IN...</a:t>
            </a:r>
            <a:endParaRPr i="0" sz="40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74" name="Google Shape;174;g870dd7a85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971" y="2365459"/>
            <a:ext cx="3000375" cy="174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870dd7a853_0_0"/>
          <p:cNvPicPr preferRelativeResize="0"/>
          <p:nvPr/>
        </p:nvPicPr>
        <p:blipFill rotWithShape="1">
          <a:blip r:embed="rId5">
            <a:alphaModFix/>
          </a:blip>
          <a:srcRect b="-2420" l="-3500" r="3499" t="2420"/>
          <a:stretch/>
        </p:blipFill>
        <p:spPr>
          <a:xfrm>
            <a:off x="8143850" y="2365471"/>
            <a:ext cx="3000375" cy="174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870dd7a853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4921" y="2365460"/>
            <a:ext cx="3000375" cy="174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870dd7a853_0_0"/>
          <p:cNvSpPr txBox="1"/>
          <p:nvPr/>
        </p:nvSpPr>
        <p:spPr>
          <a:xfrm>
            <a:off x="650325" y="4271475"/>
            <a:ext cx="29559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TOURISM AND CULTURE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8" name="Google Shape;178;g870dd7a853_0_0"/>
          <p:cNvSpPr txBox="1"/>
          <p:nvPr/>
        </p:nvSpPr>
        <p:spPr>
          <a:xfrm>
            <a:off x="4397163" y="4271475"/>
            <a:ext cx="29559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MARKETING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9" name="Google Shape;179;g870dd7a853_0_0"/>
          <p:cNvSpPr txBox="1"/>
          <p:nvPr/>
        </p:nvSpPr>
        <p:spPr>
          <a:xfrm>
            <a:off x="8144025" y="4271475"/>
            <a:ext cx="29559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INDUSTRIAL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2020-01-22T13:20:07Z</dcterms:created>
  <dc:creator>divIT</dc:creator>
</cp:coreProperties>
</file>